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60"/>
    <a:srgbClr val="DAA600"/>
    <a:srgbClr val="7493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07BF-D93D-4C47-A650-67F07BE7F073}" type="datetimeFigureOut">
              <a:rPr lang="es-ES" smtClean="0"/>
              <a:pPr/>
              <a:t>8/9/2015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FB4A-5272-420D-81A8-F15BC89158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755576" y="2895079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Escriba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aquí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 el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título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> de </a:t>
            </a:r>
            <a:r>
              <a:rPr lang="en-US" sz="6000" b="1" kern="0" dirty="0" err="1" smtClean="0">
                <a:solidFill>
                  <a:srgbClr val="007660"/>
                </a:solidFill>
                <a:latin typeface="Arial" pitchFamily="34" charset="0"/>
                <a:cs typeface="Arial" pitchFamily="34" charset="0"/>
                <a:sym typeface="Copperplate" pitchFamily="-109" charset="0"/>
              </a:rPr>
              <a:t>su</a:t>
            </a:r>
            <a:r>
              <a:rPr lang="en-US" sz="6000" b="1" kern="0" dirty="0" smtClean="0">
                <a:solidFill>
                  <a:srgbClr val="007660"/>
                </a:solidFill>
                <a:latin typeface="Arial" pitchFamily="34" charset="0"/>
                <a:cs typeface="Arial" pitchFamily="34" charset="0"/>
                <a:sym typeface="Copperplate" pitchFamily="-109" charset="0"/>
              </a:rPr>
              <a:t> </a:t>
            </a:r>
            <a:r>
              <a:rPr lang="en-US" sz="6000" b="1" kern="0" dirty="0" err="1" smtClean="0">
                <a:solidFill>
                  <a:srgbClr val="007660"/>
                </a:solidFill>
                <a:latin typeface="Arial" pitchFamily="34" charset="0"/>
                <a:cs typeface="Arial" pitchFamily="34" charset="0"/>
                <a:sym typeface="Copperplate" pitchFamily="-109" charset="0"/>
              </a:rPr>
              <a:t>comunicación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  <a:t/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6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Copperplate" pitchFamily="-109" charset="0"/>
              </a:rPr>
            </a:br>
            <a:endParaRPr lang="es-ES" dirty="0">
              <a:solidFill>
                <a:srgbClr val="0076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395536" y="5661248"/>
            <a:ext cx="4320480" cy="108012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s-ES_tradnl" sz="3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Copperplate" pitchFamily="-109" charset="0"/>
              </a:rPr>
              <a:t>ESCRIBA EN ESTE ESPACIO </a:t>
            </a:r>
            <a:r>
              <a:rPr lang="es-ES_tradnl" sz="3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Copperplate" pitchFamily="-109" charset="0"/>
              </a:rPr>
              <a:t>LOS </a:t>
            </a:r>
            <a:r>
              <a:rPr lang="es-ES_tradnl" sz="3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  <a:sym typeface="Copperplate" pitchFamily="-109" charset="0"/>
              </a:rPr>
              <a:t>AUTORES E INDIQUE A CONTINUACIÓN SUS CORRESPONDIENTES ORGANIZACIONES O PUESTOS DE TRABAJO</a:t>
            </a:r>
            <a:endParaRPr lang="es-ES" sz="38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  <a:sym typeface="Copperplate" pitchFamily="-109" charset="0"/>
            </a:endParaRP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Escriba aquí el título de su comunicación </vt:lpstr>
    </vt:vector>
  </TitlesOfParts>
  <Company>GEYSECOVALENCIA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Escriba aquí el título de su comunicación </dc:title>
  <dc:creator>PRACTICAS</dc:creator>
  <cp:lastModifiedBy>PRACTICAS</cp:lastModifiedBy>
  <cp:revision>7</cp:revision>
  <dcterms:created xsi:type="dcterms:W3CDTF">2015-04-08T14:50:55Z</dcterms:created>
  <dcterms:modified xsi:type="dcterms:W3CDTF">2015-09-08T09:43:10Z</dcterms:modified>
</cp:coreProperties>
</file>