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handoutMasterIdLst>
    <p:handoutMasterId r:id="rId3"/>
  </p:handoutMasterIdLst>
  <p:sldIdLst>
    <p:sldId id="256" r:id="rId2"/>
  </p:sldIdLst>
  <p:sldSz cx="32404050" cy="43205400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ecilia *" pitchFamily="2" charset="0"/>
        <a:ea typeface="ＭＳ Ｐゴシック" charset="-128"/>
        <a:cs typeface="+mn-cs"/>
      </a:defRPr>
    </a:lvl1pPr>
    <a:lvl2pPr marL="904875" indent="-447675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ecilia *" pitchFamily="2" charset="0"/>
        <a:ea typeface="ＭＳ Ｐゴシック" charset="-128"/>
        <a:cs typeface="+mn-cs"/>
      </a:defRPr>
    </a:lvl2pPr>
    <a:lvl3pPr marL="1811338" indent="-896938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ecilia *" pitchFamily="2" charset="0"/>
        <a:ea typeface="ＭＳ Ｐゴシック" charset="-128"/>
        <a:cs typeface="+mn-cs"/>
      </a:defRPr>
    </a:lvl3pPr>
    <a:lvl4pPr marL="2717800" indent="-1346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ecilia *" pitchFamily="2" charset="0"/>
        <a:ea typeface="ＭＳ Ｐゴシック" charset="-128"/>
        <a:cs typeface="+mn-cs"/>
      </a:defRPr>
    </a:lvl4pPr>
    <a:lvl5pPr marL="3624263" indent="-1795463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ecilia *" pitchFamily="2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ecilia *" pitchFamily="2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ecilia *" pitchFamily="2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ecilia *" pitchFamily="2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ecilia *" pitchFamily="2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7045"/>
    <a:srgbClr val="003300"/>
    <a:srgbClr val="006600"/>
    <a:srgbClr val="336600"/>
    <a:srgbClr val="FFCCCC"/>
    <a:srgbClr val="000000"/>
    <a:srgbClr val="FFFFCC"/>
    <a:srgbClr val="C9FFFF"/>
    <a:srgbClr val="9DFFFF"/>
    <a:srgbClr val="6A060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-1554" y="-78"/>
      </p:cViewPr>
      <p:guideLst>
        <p:guide orient="horz" pos="13940"/>
        <p:guide pos="10207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58" tIns="48079" rIns="96158" bIns="48079" numCol="1" anchor="t" anchorCtr="0" compatLnSpc="1">
            <a:prstTxWarp prst="textNoShape">
              <a:avLst/>
            </a:prstTxWarp>
          </a:bodyPr>
          <a:lstStyle>
            <a:lvl1pPr defTabSz="962025" eaLnBrk="0" hangingPunct="0">
              <a:defRPr sz="1300"/>
            </a:lvl1pPr>
          </a:lstStyle>
          <a:p>
            <a:endParaRPr lang="es-ES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58" tIns="48079" rIns="96158" bIns="48079" numCol="1" anchor="t" anchorCtr="0" compatLnSpc="1">
            <a:prstTxWarp prst="textNoShape">
              <a:avLst/>
            </a:prstTxWarp>
          </a:bodyPr>
          <a:lstStyle>
            <a:lvl1pPr algn="r" defTabSz="962025" eaLnBrk="0" hangingPunct="0">
              <a:defRPr sz="1300"/>
            </a:lvl1pPr>
          </a:lstStyle>
          <a:p>
            <a:endParaRPr lang="es-ES"/>
          </a:p>
        </p:txBody>
      </p:sp>
      <p:sp>
        <p:nvSpPr>
          <p:cNvPr id="1024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58" tIns="48079" rIns="96158" bIns="48079" numCol="1" anchor="b" anchorCtr="0" compatLnSpc="1">
            <a:prstTxWarp prst="textNoShape">
              <a:avLst/>
            </a:prstTxWarp>
          </a:bodyPr>
          <a:lstStyle>
            <a:lvl1pPr defTabSz="962025" eaLnBrk="0" hangingPunct="0">
              <a:defRPr sz="1300"/>
            </a:lvl1pPr>
          </a:lstStyle>
          <a:p>
            <a:endParaRPr lang="es-ES"/>
          </a:p>
        </p:txBody>
      </p:sp>
      <p:sp>
        <p:nvSpPr>
          <p:cNvPr id="1024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58" tIns="48079" rIns="96158" bIns="48079" numCol="1" anchor="b" anchorCtr="0" compatLnSpc="1">
            <a:prstTxWarp prst="textNoShape">
              <a:avLst/>
            </a:prstTxWarp>
          </a:bodyPr>
          <a:lstStyle>
            <a:lvl1pPr algn="r" defTabSz="962025" eaLnBrk="0" hangingPunct="0">
              <a:defRPr sz="1300"/>
            </a:lvl1pPr>
          </a:lstStyle>
          <a:p>
            <a:fld id="{96744519-B565-4391-8F4A-3F62383D455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96494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sciiiFondoBlanc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2086" y="961424"/>
            <a:ext cx="7035592" cy="17288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5077" y="9600889"/>
            <a:ext cx="22395207" cy="10081354"/>
          </a:xfrm>
        </p:spPr>
        <p:txBody>
          <a:bodyPr/>
          <a:lstStyle>
            <a:lvl1pPr>
              <a:defRPr>
                <a:latin typeface="GillSans" pitchFamily="2" charset="0"/>
              </a:defRPr>
            </a:lvl1pPr>
          </a:lstStyle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5077" y="21123639"/>
            <a:ext cx="22395207" cy="14399927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_tradnl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831B8-C0D1-4A4B-8761-3B63C399C40E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778972" y="3849347"/>
            <a:ext cx="6213806" cy="34554204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126299" y="3849347"/>
            <a:ext cx="18292669" cy="34554204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C4293-7B3F-4042-AD9F-097DE3A4ACF8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693AA5-4C4F-4A80-A97E-C543CF78A288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1276" y="27763060"/>
            <a:ext cx="27540254" cy="8580952"/>
          </a:xfrm>
        </p:spPr>
        <p:txBody>
          <a:bodyPr anchor="t"/>
          <a:lstStyle>
            <a:lvl1pPr algn="l">
              <a:defRPr sz="79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61276" y="18311088"/>
            <a:ext cx="27540254" cy="9451972"/>
          </a:xfrm>
        </p:spPr>
        <p:txBody>
          <a:bodyPr anchor="b"/>
          <a:lstStyle>
            <a:lvl1pPr marL="0" indent="0">
              <a:buNone/>
              <a:defRPr sz="4000"/>
            </a:lvl1pPr>
            <a:lvl2pPr marL="906399" indent="0">
              <a:buNone/>
              <a:defRPr sz="3600"/>
            </a:lvl2pPr>
            <a:lvl3pPr marL="1812798" indent="0">
              <a:buNone/>
              <a:defRPr sz="3200"/>
            </a:lvl3pPr>
            <a:lvl4pPr marL="2719197" indent="0">
              <a:buNone/>
              <a:defRPr sz="2800"/>
            </a:lvl4pPr>
            <a:lvl5pPr marL="3625596" indent="0">
              <a:buNone/>
              <a:defRPr sz="2800"/>
            </a:lvl5pPr>
            <a:lvl6pPr marL="4531995" indent="0">
              <a:buNone/>
              <a:defRPr sz="2800"/>
            </a:lvl6pPr>
            <a:lvl7pPr marL="5438394" indent="0">
              <a:buNone/>
              <a:defRPr sz="2800"/>
            </a:lvl7pPr>
            <a:lvl8pPr marL="6344793" indent="0">
              <a:buNone/>
              <a:defRPr sz="2800"/>
            </a:lvl8pPr>
            <a:lvl9pPr marL="7251192" indent="0">
              <a:buNone/>
              <a:defRPr sz="2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CF7DE2-E373-4E10-8FB6-A561B6AC7AA1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126300" y="12480874"/>
            <a:ext cx="12251362" cy="25922678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7737665" y="12480874"/>
            <a:ext cx="12255113" cy="25922678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251BFD-EC95-4048-8357-1D028C2BF02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017" y="1730802"/>
            <a:ext cx="29164020" cy="7201369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620016" y="9671133"/>
            <a:ext cx="14317632" cy="4031979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06399" indent="0">
              <a:buNone/>
              <a:defRPr sz="4000" b="1"/>
            </a:lvl2pPr>
            <a:lvl3pPr marL="1812798" indent="0">
              <a:buNone/>
              <a:defRPr sz="3600" b="1"/>
            </a:lvl3pPr>
            <a:lvl4pPr marL="2719197" indent="0">
              <a:buNone/>
              <a:defRPr sz="3200" b="1"/>
            </a:lvl4pPr>
            <a:lvl5pPr marL="3625596" indent="0">
              <a:buNone/>
              <a:defRPr sz="3200" b="1"/>
            </a:lvl5pPr>
            <a:lvl6pPr marL="4531995" indent="0">
              <a:buNone/>
              <a:defRPr sz="3200" b="1"/>
            </a:lvl6pPr>
            <a:lvl7pPr marL="5438394" indent="0">
              <a:buNone/>
              <a:defRPr sz="3200" b="1"/>
            </a:lvl7pPr>
            <a:lvl8pPr marL="6344793" indent="0">
              <a:buNone/>
              <a:defRPr sz="3200" b="1"/>
            </a:lvl8pPr>
            <a:lvl9pPr marL="7251192" indent="0">
              <a:buNone/>
              <a:defRPr sz="32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620016" y="13703110"/>
            <a:ext cx="14317632" cy="24891502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6462655" y="9671133"/>
            <a:ext cx="14321383" cy="4031979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06399" indent="0">
              <a:buNone/>
              <a:defRPr sz="4000" b="1"/>
            </a:lvl2pPr>
            <a:lvl3pPr marL="1812798" indent="0">
              <a:buNone/>
              <a:defRPr sz="3600" b="1"/>
            </a:lvl3pPr>
            <a:lvl4pPr marL="2719197" indent="0">
              <a:buNone/>
              <a:defRPr sz="3200" b="1"/>
            </a:lvl4pPr>
            <a:lvl5pPr marL="3625596" indent="0">
              <a:buNone/>
              <a:defRPr sz="3200" b="1"/>
            </a:lvl5pPr>
            <a:lvl6pPr marL="4531995" indent="0">
              <a:buNone/>
              <a:defRPr sz="3200" b="1"/>
            </a:lvl6pPr>
            <a:lvl7pPr marL="5438394" indent="0">
              <a:buNone/>
              <a:defRPr sz="3200" b="1"/>
            </a:lvl7pPr>
            <a:lvl8pPr marL="6344793" indent="0">
              <a:buNone/>
              <a:defRPr sz="3200" b="1"/>
            </a:lvl8pPr>
            <a:lvl9pPr marL="7251192" indent="0">
              <a:buNone/>
              <a:defRPr sz="32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6462655" y="13703110"/>
            <a:ext cx="14321383" cy="24891502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BB7B93-8D8E-47B6-9E43-C92AD02A00A1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F53D6A-8980-41A1-A686-7F34A09D35DD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B55612-0CA9-46F4-8FD6-726754EA49E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017" y="1719565"/>
            <a:ext cx="10661349" cy="7322187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667618" y="1719563"/>
            <a:ext cx="18116418" cy="36875050"/>
          </a:xfrm>
        </p:spPr>
        <p:txBody>
          <a:bodyPr/>
          <a:lstStyle>
            <a:lvl1pPr>
              <a:defRPr sz="63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620017" y="9041750"/>
            <a:ext cx="10661349" cy="29552864"/>
          </a:xfrm>
        </p:spPr>
        <p:txBody>
          <a:bodyPr/>
          <a:lstStyle>
            <a:lvl1pPr marL="0" indent="0">
              <a:buNone/>
              <a:defRPr sz="2800"/>
            </a:lvl1pPr>
            <a:lvl2pPr marL="906399" indent="0">
              <a:buNone/>
              <a:defRPr sz="2400"/>
            </a:lvl2pPr>
            <a:lvl3pPr marL="1812798" indent="0">
              <a:buNone/>
              <a:defRPr sz="2000"/>
            </a:lvl3pPr>
            <a:lvl4pPr marL="2719197" indent="0">
              <a:buNone/>
              <a:defRPr sz="1800"/>
            </a:lvl4pPr>
            <a:lvl5pPr marL="3625596" indent="0">
              <a:buNone/>
              <a:defRPr sz="1800"/>
            </a:lvl5pPr>
            <a:lvl6pPr marL="4531995" indent="0">
              <a:buNone/>
              <a:defRPr sz="1800"/>
            </a:lvl6pPr>
            <a:lvl7pPr marL="5438394" indent="0">
              <a:buNone/>
              <a:defRPr sz="1800"/>
            </a:lvl7pPr>
            <a:lvl8pPr marL="6344793" indent="0">
              <a:buNone/>
              <a:defRPr sz="1800"/>
            </a:lvl8pPr>
            <a:lvl9pPr marL="7251192" indent="0">
              <a:buNone/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915E50-AC6D-4815-89F6-6B1A2D9291B3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2559" y="30244063"/>
            <a:ext cx="19440180" cy="3571182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352559" y="3860586"/>
            <a:ext cx="19440180" cy="25922678"/>
          </a:xfrm>
        </p:spPr>
        <p:txBody>
          <a:bodyPr/>
          <a:lstStyle>
            <a:lvl1pPr marL="0" indent="0">
              <a:buNone/>
              <a:defRPr sz="6300"/>
            </a:lvl1pPr>
            <a:lvl2pPr marL="906399" indent="0">
              <a:buNone/>
              <a:defRPr sz="5600"/>
            </a:lvl2pPr>
            <a:lvl3pPr marL="1812798" indent="0">
              <a:buNone/>
              <a:defRPr sz="4800"/>
            </a:lvl3pPr>
            <a:lvl4pPr marL="2719197" indent="0">
              <a:buNone/>
              <a:defRPr sz="4000"/>
            </a:lvl4pPr>
            <a:lvl5pPr marL="3625596" indent="0">
              <a:buNone/>
              <a:defRPr sz="4000"/>
            </a:lvl5pPr>
            <a:lvl6pPr marL="4531995" indent="0">
              <a:buNone/>
              <a:defRPr sz="4000"/>
            </a:lvl6pPr>
            <a:lvl7pPr marL="5438394" indent="0">
              <a:buNone/>
              <a:defRPr sz="4000"/>
            </a:lvl7pPr>
            <a:lvl8pPr marL="6344793" indent="0">
              <a:buNone/>
              <a:defRPr sz="4000"/>
            </a:lvl8pPr>
            <a:lvl9pPr marL="7251192" indent="0">
              <a:buNone/>
              <a:defRPr sz="4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52559" y="33815244"/>
            <a:ext cx="19440180" cy="5068775"/>
          </a:xfrm>
        </p:spPr>
        <p:txBody>
          <a:bodyPr/>
          <a:lstStyle>
            <a:lvl1pPr marL="0" indent="0">
              <a:buNone/>
              <a:defRPr sz="2800"/>
            </a:lvl1pPr>
            <a:lvl2pPr marL="906399" indent="0">
              <a:buNone/>
              <a:defRPr sz="2400"/>
            </a:lvl2pPr>
            <a:lvl3pPr marL="1812798" indent="0">
              <a:buNone/>
              <a:defRPr sz="2000"/>
            </a:lvl3pPr>
            <a:lvl4pPr marL="2719197" indent="0">
              <a:buNone/>
              <a:defRPr sz="1800"/>
            </a:lvl4pPr>
            <a:lvl5pPr marL="3625596" indent="0">
              <a:buNone/>
              <a:defRPr sz="1800"/>
            </a:lvl5pPr>
            <a:lvl6pPr marL="4531995" indent="0">
              <a:buNone/>
              <a:defRPr sz="1800"/>
            </a:lvl6pPr>
            <a:lvl7pPr marL="5438394" indent="0">
              <a:buNone/>
              <a:defRPr sz="1800"/>
            </a:lvl7pPr>
            <a:lvl8pPr marL="6344793" indent="0">
              <a:buNone/>
              <a:defRPr sz="1800"/>
            </a:lvl8pPr>
            <a:lvl9pPr marL="7251192" indent="0">
              <a:buNone/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7FB110-251E-4104-A2F0-EF4E13AD848B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27043" y="3848871"/>
            <a:ext cx="24865123" cy="719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2178" tIns="206087" rIns="412178" bIns="2060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27043" y="12481067"/>
            <a:ext cx="24865123" cy="25921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2178" tIns="206087" rIns="412178" bIns="2060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34441" y="39364461"/>
            <a:ext cx="6757724" cy="2889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2178" tIns="206087" rIns="412178" bIns="2060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6100">
                <a:solidFill>
                  <a:srgbClr val="006587"/>
                </a:solidFill>
                <a:latin typeface="Caecilia" pitchFamily="2" charset="0"/>
              </a:defRPr>
            </a:lvl1pPr>
          </a:lstStyle>
          <a:p>
            <a:fld id="{D3F52D84-81DE-49F9-9BAB-7AABEE207E1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4119563" rtl="0" eaLnBrk="0" fontAlgn="base" hangingPunct="0">
        <a:spcBef>
          <a:spcPct val="0"/>
        </a:spcBef>
        <a:spcAft>
          <a:spcPct val="0"/>
        </a:spcAft>
        <a:defRPr sz="204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119563" rtl="0" eaLnBrk="0" fontAlgn="base" hangingPunct="0">
        <a:spcBef>
          <a:spcPct val="0"/>
        </a:spcBef>
        <a:spcAft>
          <a:spcPct val="0"/>
        </a:spcAft>
        <a:defRPr sz="20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119563" rtl="0" eaLnBrk="0" fontAlgn="base" hangingPunct="0">
        <a:spcBef>
          <a:spcPct val="0"/>
        </a:spcBef>
        <a:spcAft>
          <a:spcPct val="0"/>
        </a:spcAft>
        <a:defRPr sz="20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119563" rtl="0" eaLnBrk="0" fontAlgn="base" hangingPunct="0">
        <a:spcBef>
          <a:spcPct val="0"/>
        </a:spcBef>
        <a:spcAft>
          <a:spcPct val="0"/>
        </a:spcAft>
        <a:defRPr sz="20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119563" rtl="0" eaLnBrk="0" fontAlgn="base" hangingPunct="0">
        <a:spcBef>
          <a:spcPct val="0"/>
        </a:spcBef>
        <a:spcAft>
          <a:spcPct val="0"/>
        </a:spcAft>
        <a:defRPr sz="20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906399" algn="ctr" defTabSz="4119710" rtl="0" eaLnBrk="0" fontAlgn="base" hangingPunct="0">
        <a:spcBef>
          <a:spcPct val="0"/>
        </a:spcBef>
        <a:spcAft>
          <a:spcPct val="0"/>
        </a:spcAft>
        <a:defRPr sz="20400">
          <a:solidFill>
            <a:schemeClr val="tx1"/>
          </a:solidFill>
          <a:latin typeface="Arial" charset="0"/>
        </a:defRPr>
      </a:lvl6pPr>
      <a:lvl7pPr marL="1812798" algn="ctr" defTabSz="4119710" rtl="0" eaLnBrk="0" fontAlgn="base" hangingPunct="0">
        <a:spcBef>
          <a:spcPct val="0"/>
        </a:spcBef>
        <a:spcAft>
          <a:spcPct val="0"/>
        </a:spcAft>
        <a:defRPr sz="20400">
          <a:solidFill>
            <a:schemeClr val="tx1"/>
          </a:solidFill>
          <a:latin typeface="Arial" charset="0"/>
        </a:defRPr>
      </a:lvl7pPr>
      <a:lvl8pPr marL="2719197" algn="ctr" defTabSz="4119710" rtl="0" eaLnBrk="0" fontAlgn="base" hangingPunct="0">
        <a:spcBef>
          <a:spcPct val="0"/>
        </a:spcBef>
        <a:spcAft>
          <a:spcPct val="0"/>
        </a:spcAft>
        <a:defRPr sz="20400">
          <a:solidFill>
            <a:schemeClr val="tx1"/>
          </a:solidFill>
          <a:latin typeface="Arial" charset="0"/>
        </a:defRPr>
      </a:lvl8pPr>
      <a:lvl9pPr marL="3625596" algn="ctr" defTabSz="4119710" rtl="0" eaLnBrk="0" fontAlgn="base" hangingPunct="0">
        <a:spcBef>
          <a:spcPct val="0"/>
        </a:spcBef>
        <a:spcAft>
          <a:spcPct val="0"/>
        </a:spcAft>
        <a:defRPr sz="20400">
          <a:solidFill>
            <a:schemeClr val="tx1"/>
          </a:solidFill>
          <a:latin typeface="Arial" charset="0"/>
        </a:defRPr>
      </a:lvl9pPr>
    </p:titleStyle>
    <p:bodyStyle>
      <a:lvl1pPr marL="1544638" indent="-1544638" algn="l" defTabSz="41195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139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3357563" indent="-1292225" algn="l" defTabSz="41195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12300">
          <a:solidFill>
            <a:schemeClr val="tx1"/>
          </a:solidFill>
          <a:latin typeface="+mn-lt"/>
          <a:ea typeface="ＭＳ Ｐゴシック" charset="-128"/>
        </a:defRPr>
      </a:lvl2pPr>
      <a:lvl3pPr marL="5145088" indent="-1025525" algn="l" defTabSz="41195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10300">
          <a:solidFill>
            <a:schemeClr val="tx1"/>
          </a:solidFill>
          <a:latin typeface="+mn-lt"/>
          <a:ea typeface="ＭＳ Ｐゴシック" charset="-128"/>
        </a:defRPr>
      </a:lvl3pPr>
      <a:lvl4pPr marL="7208838" indent="-1031875" algn="l" defTabSz="41195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8700">
          <a:solidFill>
            <a:schemeClr val="tx1"/>
          </a:solidFill>
          <a:latin typeface="+mn-lt"/>
          <a:ea typeface="ＭＳ Ｐゴシック" charset="-128"/>
        </a:defRPr>
      </a:lvl4pPr>
      <a:lvl5pPr marL="9264650" indent="-1031875" algn="l" defTabSz="41195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»"/>
        <a:defRPr sz="8700">
          <a:solidFill>
            <a:schemeClr val="tx1"/>
          </a:solidFill>
          <a:latin typeface="+mn-lt"/>
          <a:ea typeface="ＭＳ Ｐゴシック" charset="-128"/>
        </a:defRPr>
      </a:lvl5pPr>
      <a:lvl6pPr marL="10171811" indent="-1032288" algn="l" defTabSz="411971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»"/>
        <a:defRPr sz="8700">
          <a:solidFill>
            <a:schemeClr val="tx1"/>
          </a:solidFill>
          <a:latin typeface="+mn-lt"/>
          <a:ea typeface="ＭＳ Ｐゴシック" charset="-128"/>
        </a:defRPr>
      </a:lvl6pPr>
      <a:lvl7pPr marL="11078210" indent="-1032288" algn="l" defTabSz="411971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»"/>
        <a:defRPr sz="8700">
          <a:solidFill>
            <a:schemeClr val="tx1"/>
          </a:solidFill>
          <a:latin typeface="+mn-lt"/>
          <a:ea typeface="ＭＳ Ｐゴシック" charset="-128"/>
        </a:defRPr>
      </a:lvl7pPr>
      <a:lvl8pPr marL="11984609" indent="-1032288" algn="l" defTabSz="411971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»"/>
        <a:defRPr sz="8700">
          <a:solidFill>
            <a:schemeClr val="tx1"/>
          </a:solidFill>
          <a:latin typeface="+mn-lt"/>
          <a:ea typeface="ＭＳ Ｐゴシック" charset="-128"/>
        </a:defRPr>
      </a:lvl8pPr>
      <a:lvl9pPr marL="12891008" indent="-1032288" algn="l" defTabSz="411971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»"/>
        <a:defRPr sz="87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s-ES_tradnl"/>
      </a:defPPr>
      <a:lvl1pPr marL="0" algn="l" defTabSz="90639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06399" algn="l" defTabSz="90639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12798" algn="l" defTabSz="90639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19197" algn="l" defTabSz="90639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25596" algn="l" defTabSz="90639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31995" algn="l" defTabSz="90639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38394" algn="l" defTabSz="90639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44793" algn="l" defTabSz="90639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251192" algn="l" defTabSz="90639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Box 1048"/>
          <p:cNvSpPr txBox="1">
            <a:spLocks noChangeArrowheads="1"/>
          </p:cNvSpPr>
          <p:nvPr/>
        </p:nvSpPr>
        <p:spPr bwMode="auto">
          <a:xfrm>
            <a:off x="645248" y="5969999"/>
            <a:ext cx="30852758" cy="3463349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</p:spPr>
        <p:txBody>
          <a:bodyPr lIns="412136" tIns="206065" rIns="412136" bIns="206065">
            <a:spAutoFit/>
          </a:bodyPr>
          <a:lstStyle/>
          <a:p>
            <a:pPr algn="ctr" defTabSz="4119563" eaLnBrk="0" hangingPunct="0">
              <a:spcBef>
                <a:spcPct val="50000"/>
              </a:spcBef>
            </a:pPr>
            <a:r>
              <a:rPr lang="en-GB" sz="9900" b="1" dirty="0">
                <a:solidFill>
                  <a:srgbClr val="000000"/>
                </a:solidFill>
                <a:latin typeface="Verdana" charset="0"/>
                <a:cs typeface="Times New Roman" charset="0"/>
              </a:rPr>
              <a:t>ESCRIBA EN ESTE ESPACIO EL TÍTULO DE SU TRABAJO</a:t>
            </a:r>
            <a:endParaRPr lang="es-ES" sz="9900" b="1" dirty="0">
              <a:solidFill>
                <a:srgbClr val="000000"/>
              </a:solidFill>
              <a:latin typeface="Verdana" charset="0"/>
              <a:cs typeface="Times New Roman" charset="0"/>
            </a:endParaRPr>
          </a:p>
        </p:txBody>
      </p:sp>
      <p:sp>
        <p:nvSpPr>
          <p:cNvPr id="14339" name="Line 6"/>
          <p:cNvSpPr>
            <a:spLocks noChangeShapeType="1"/>
          </p:cNvSpPr>
          <p:nvPr/>
        </p:nvSpPr>
        <p:spPr bwMode="auto">
          <a:xfrm>
            <a:off x="1798791" y="9217324"/>
            <a:ext cx="28807657" cy="0"/>
          </a:xfrm>
          <a:prstGeom prst="line">
            <a:avLst/>
          </a:prstGeom>
          <a:noFill/>
          <a:ln w="19050">
            <a:solidFill>
              <a:srgbClr val="280004"/>
            </a:solidFill>
            <a:round/>
            <a:headEnd/>
            <a:tailEnd/>
          </a:ln>
        </p:spPr>
        <p:txBody>
          <a:bodyPr lIns="181280" tIns="90640" rIns="181280" bIns="90640"/>
          <a:lstStyle/>
          <a:p>
            <a:endParaRPr lang="es-ES"/>
          </a:p>
        </p:txBody>
      </p:sp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868952" y="10846503"/>
            <a:ext cx="30817827" cy="1323149"/>
          </a:xfrm>
          <a:prstGeom prst="rect">
            <a:avLst/>
          </a:prstGeom>
          <a:solidFill>
            <a:srgbClr val="007045"/>
          </a:solidFill>
          <a:ln w="19050">
            <a:noFill/>
            <a:miter lim="800000"/>
            <a:headEnd/>
            <a:tailEnd/>
          </a:ln>
        </p:spPr>
        <p:txBody>
          <a:bodyPr lIns="412178" tIns="206087" rIns="412178" bIns="206087">
            <a:spAutoFit/>
          </a:bodyPr>
          <a:lstStyle/>
          <a:p>
            <a:pPr algn="ctr" defTabSz="4119563" eaLnBrk="0" hangingPunct="0">
              <a:spcBef>
                <a:spcPct val="50000"/>
              </a:spcBef>
            </a:pPr>
            <a:r>
              <a:rPr lang="es-ES_tradnl" sz="5900" b="1">
                <a:solidFill>
                  <a:schemeClr val="bg1"/>
                </a:solidFill>
                <a:latin typeface="Verdana" charset="0"/>
              </a:rPr>
              <a:t>CONTENIDO</a:t>
            </a:r>
            <a:endParaRPr lang="en-GB" sz="5900" b="1">
              <a:solidFill>
                <a:schemeClr val="bg1"/>
              </a:solidFill>
              <a:latin typeface="Verdana" charset="0"/>
            </a:endParaRPr>
          </a:p>
        </p:txBody>
      </p:sp>
      <p:sp>
        <p:nvSpPr>
          <p:cNvPr id="14341" name="Line 1014"/>
          <p:cNvSpPr>
            <a:spLocks noChangeShapeType="1"/>
          </p:cNvSpPr>
          <p:nvPr/>
        </p:nvSpPr>
        <p:spPr bwMode="auto">
          <a:xfrm>
            <a:off x="1436970" y="42266187"/>
            <a:ext cx="28796543" cy="0"/>
          </a:xfrm>
          <a:prstGeom prst="line">
            <a:avLst/>
          </a:prstGeom>
          <a:noFill/>
          <a:ln w="19050">
            <a:solidFill>
              <a:srgbClr val="280004"/>
            </a:solidFill>
            <a:round/>
            <a:headEnd/>
            <a:tailEnd/>
          </a:ln>
        </p:spPr>
        <p:txBody>
          <a:bodyPr lIns="181280" tIns="90640" rIns="181280" bIns="90640"/>
          <a:lstStyle/>
          <a:p>
            <a:endParaRPr lang="es-ES"/>
          </a:p>
        </p:txBody>
      </p:sp>
      <p:sp>
        <p:nvSpPr>
          <p:cNvPr id="14343" name="Text Box 1049"/>
          <p:cNvSpPr txBox="1">
            <a:spLocks noChangeArrowheads="1"/>
          </p:cNvSpPr>
          <p:nvPr/>
        </p:nvSpPr>
        <p:spPr bwMode="auto">
          <a:xfrm>
            <a:off x="792313" y="9210536"/>
            <a:ext cx="31468786" cy="17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12136" tIns="206065" rIns="412136" bIns="206065">
            <a:spAutoFit/>
          </a:bodyPr>
          <a:lstStyle/>
          <a:p>
            <a:pPr defTabSz="4119563" eaLnBrk="0" hangingPunct="0">
              <a:lnSpc>
                <a:spcPct val="120000"/>
              </a:lnSpc>
            </a:pPr>
            <a:r>
              <a:rPr lang="es-ES_tradnl" sz="3600" b="1" dirty="0">
                <a:solidFill>
                  <a:srgbClr val="000000"/>
                </a:solidFill>
                <a:latin typeface="Verdana" charset="0"/>
                <a:cs typeface="Times New Roman" charset="0"/>
              </a:rPr>
              <a:t>ESCRIBA EN ESTE ESPACIO SUS AUTORES E INDIQUE A CONTINUACIÓN SUS </a:t>
            </a:r>
            <a:r>
              <a:rPr lang="es-ES_tradnl" sz="3600" b="1" dirty="0" smtClean="0">
                <a:solidFill>
                  <a:srgbClr val="000000"/>
                </a:solidFill>
                <a:latin typeface="Verdana" charset="0"/>
                <a:cs typeface="Times New Roman" charset="0"/>
              </a:rPr>
              <a:t>CORRESPONDIENTES ORGANIZACIONES </a:t>
            </a:r>
            <a:r>
              <a:rPr lang="es-ES_tradnl" sz="3600" b="1" dirty="0">
                <a:solidFill>
                  <a:srgbClr val="000000"/>
                </a:solidFill>
                <a:latin typeface="Verdana" charset="0"/>
                <a:cs typeface="Times New Roman" charset="0"/>
              </a:rPr>
              <a:t>O PUESTOS DE TRABAJO</a:t>
            </a:r>
            <a:endParaRPr lang="es-ES" sz="3600" b="1" dirty="0">
              <a:solidFill>
                <a:srgbClr val="000000"/>
              </a:solidFill>
              <a:latin typeface="Verdana" charset="0"/>
              <a:cs typeface="Times New Roman" charset="0"/>
            </a:endParaRPr>
          </a:p>
        </p:txBody>
      </p:sp>
      <p:sp>
        <p:nvSpPr>
          <p:cNvPr id="14344" name="Text Box 1070"/>
          <p:cNvSpPr txBox="1">
            <a:spLocks noChangeArrowheads="1"/>
          </p:cNvSpPr>
          <p:nvPr/>
        </p:nvSpPr>
        <p:spPr bwMode="auto">
          <a:xfrm>
            <a:off x="214355" y="42502576"/>
            <a:ext cx="19263325" cy="552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1280" tIns="90640" rIns="181280" bIns="90640">
            <a:spAutoFit/>
          </a:bodyPr>
          <a:lstStyle/>
          <a:p>
            <a:pPr defTabSz="862013">
              <a:spcBef>
                <a:spcPct val="50000"/>
              </a:spcBef>
            </a:pPr>
            <a:r>
              <a:rPr lang="es-ES" sz="2400">
                <a:solidFill>
                  <a:srgbClr val="000000"/>
                </a:solidFill>
              </a:rPr>
              <a:t>declaración de conflicto de intereses </a:t>
            </a:r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936329" y="12318473"/>
            <a:ext cx="30689214" cy="777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2178" tIns="206087" rIns="412178" bIns="206087">
            <a:spAutoFit/>
          </a:bodyPr>
          <a:lstStyle/>
          <a:p>
            <a:r>
              <a:rPr lang="es-ES_tradnl" sz="36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Estructurar el póster según el esquema:</a:t>
            </a:r>
          </a:p>
          <a:p>
            <a:endParaRPr lang="en-US" sz="3600" dirty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</a:pPr>
            <a:r>
              <a:rPr lang="es-ES" sz="3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POSTER </a:t>
            </a:r>
            <a:r>
              <a:rPr lang="es-ES" sz="3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CIENTÍFICO</a:t>
            </a:r>
            <a:endParaRPr lang="es-ES" sz="3600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s-ES" sz="3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- Objetivos</a:t>
            </a:r>
            <a:br>
              <a:rPr lang="es-ES" sz="3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s-ES" sz="3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- Material y métodos</a:t>
            </a:r>
            <a:br>
              <a:rPr lang="es-ES" sz="3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s-ES" sz="3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- Resultados</a:t>
            </a:r>
            <a:br>
              <a:rPr lang="es-ES" sz="3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s-ES" sz="3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- Conclusiones</a:t>
            </a:r>
          </a:p>
          <a:p>
            <a:pPr>
              <a:spcAft>
                <a:spcPts val="0"/>
              </a:spcAft>
            </a:pPr>
            <a:r>
              <a:rPr lang="es-ES" sz="3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POSTER </a:t>
            </a:r>
            <a:r>
              <a:rPr lang="es-ES" sz="3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EDUCACIONAL</a:t>
            </a:r>
            <a:endParaRPr lang="es-ES" sz="3600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r>
              <a:rPr lang="es-ES" sz="3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- Objetivos de aprendizaje</a:t>
            </a:r>
            <a:br>
              <a:rPr lang="es-ES" sz="3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s-ES" sz="3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- Antecedentes - Contexto</a:t>
            </a:r>
            <a:br>
              <a:rPr lang="es-ES" sz="3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s-ES" sz="3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- Hallazgos en imagen</a:t>
            </a:r>
            <a:br>
              <a:rPr lang="es-ES" sz="3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s-ES" sz="3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- Conclusiones </a:t>
            </a:r>
            <a:r>
              <a:rPr lang="es-ES" sz="3600" dirty="0" smtClean="0">
                <a:solidFill>
                  <a:srgbClr val="444444"/>
                </a:solidFill>
                <a:latin typeface="Arial"/>
                <a:ea typeface="Times New Roman"/>
              </a:rPr>
              <a:t/>
            </a:r>
            <a:br>
              <a:rPr lang="es-ES" sz="3600" dirty="0" smtClean="0">
                <a:solidFill>
                  <a:srgbClr val="444444"/>
                </a:solidFill>
                <a:latin typeface="Arial"/>
                <a:ea typeface="Times New Roman"/>
              </a:rPr>
            </a:br>
            <a:endParaRPr lang="en-US" sz="3600" dirty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2050" name="Picture 2" descr="http://www.geyseco.es/seicat2015/images/cabecera_we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5" y="300"/>
            <a:ext cx="32403825" cy="5738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CIII Fondo Blanco">
  <a:themeElements>
    <a:clrScheme name="ISCIII Fondo Blanco 3">
      <a:dk1>
        <a:srgbClr val="006587"/>
      </a:dk1>
      <a:lt1>
        <a:srgbClr val="FFFFFF"/>
      </a:lt1>
      <a:dk2>
        <a:srgbClr val="006587"/>
      </a:dk2>
      <a:lt2>
        <a:srgbClr val="808080"/>
      </a:lt2>
      <a:accent1>
        <a:srgbClr val="FFCC66"/>
      </a:accent1>
      <a:accent2>
        <a:srgbClr val="8CB6CF"/>
      </a:accent2>
      <a:accent3>
        <a:srgbClr val="FFFFFF"/>
      </a:accent3>
      <a:accent4>
        <a:srgbClr val="005572"/>
      </a:accent4>
      <a:accent5>
        <a:srgbClr val="FFE2B8"/>
      </a:accent5>
      <a:accent6>
        <a:srgbClr val="7EA5BB"/>
      </a:accent6>
      <a:hlink>
        <a:srgbClr val="ACCADC"/>
      </a:hlink>
      <a:folHlink>
        <a:srgbClr val="B2B2B2"/>
      </a:folHlink>
    </a:clrScheme>
    <a:fontScheme name="ISCIII Fondo Blanco">
      <a:majorFont>
        <a:latin typeface="Arial"/>
        <a:ea typeface=""/>
        <a:cs typeface=""/>
      </a:majorFont>
      <a:minorFont>
        <a:latin typeface="Caecil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49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ecilia *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49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ecilia *" pitchFamily="2" charset="0"/>
          </a:defRPr>
        </a:defPPr>
      </a:lstStyle>
    </a:lnDef>
  </a:objectDefaults>
  <a:extraClrSchemeLst>
    <a:extraClrScheme>
      <a:clrScheme name="ISCIII Fondo Blanco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CIII Fondo Blanco 2">
        <a:dk1>
          <a:srgbClr val="808080"/>
        </a:dk1>
        <a:lt1>
          <a:srgbClr val="FFFFFF"/>
        </a:lt1>
        <a:dk2>
          <a:srgbClr val="006587"/>
        </a:dk2>
        <a:lt2>
          <a:srgbClr val="FFFFFF"/>
        </a:lt2>
        <a:accent1>
          <a:srgbClr val="FFCC66"/>
        </a:accent1>
        <a:accent2>
          <a:srgbClr val="8CB6CF"/>
        </a:accent2>
        <a:accent3>
          <a:srgbClr val="AAB8C3"/>
        </a:accent3>
        <a:accent4>
          <a:srgbClr val="DADADA"/>
        </a:accent4>
        <a:accent5>
          <a:srgbClr val="FFE2B8"/>
        </a:accent5>
        <a:accent6>
          <a:srgbClr val="7EA5BB"/>
        </a:accent6>
        <a:hlink>
          <a:srgbClr val="ACCAD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CIII Fondo Blanco 3">
        <a:dk1>
          <a:srgbClr val="006587"/>
        </a:dk1>
        <a:lt1>
          <a:srgbClr val="FFFFFF"/>
        </a:lt1>
        <a:dk2>
          <a:srgbClr val="006587"/>
        </a:dk2>
        <a:lt2>
          <a:srgbClr val="808080"/>
        </a:lt2>
        <a:accent1>
          <a:srgbClr val="FFCC66"/>
        </a:accent1>
        <a:accent2>
          <a:srgbClr val="8CB6CF"/>
        </a:accent2>
        <a:accent3>
          <a:srgbClr val="FFFFFF"/>
        </a:accent3>
        <a:accent4>
          <a:srgbClr val="005572"/>
        </a:accent4>
        <a:accent5>
          <a:srgbClr val="FFE2B8"/>
        </a:accent5>
        <a:accent6>
          <a:srgbClr val="7EA5BB"/>
        </a:accent6>
        <a:hlink>
          <a:srgbClr val="ACCAD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\\Hercules\plantillas\ISCIII Fondo Blanco.pot</Template>
  <TotalTime>999</TotalTime>
  <Words>43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ISCIII Fondo Blanco</vt:lpstr>
      <vt:lpstr>Diapositiva 1</vt:lpstr>
    </vt:vector>
  </TitlesOfParts>
  <Company>Instituto de Salud Carlos III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Centro Nac. de Epidemiología</dc:creator>
  <cp:lastModifiedBy>PRACTICAS</cp:lastModifiedBy>
  <cp:revision>76</cp:revision>
  <dcterms:created xsi:type="dcterms:W3CDTF">2002-05-13T10:52:16Z</dcterms:created>
  <dcterms:modified xsi:type="dcterms:W3CDTF">2015-09-08T09:35:23Z</dcterms:modified>
</cp:coreProperties>
</file>